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5ADF-FDB3-4ABE-A3CE-472F792E6C3E}" type="datetimeFigureOut">
              <a:rPr lang="fr-FR" smtClean="0"/>
              <a:pPr/>
              <a:t>06/12/2016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5E0C-564A-4B2D-8101-F6F545F2AB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5ADF-FDB3-4ABE-A3CE-472F792E6C3E}" type="datetimeFigureOut">
              <a:rPr lang="fr-FR" smtClean="0"/>
              <a:pPr/>
              <a:t>06/12/2016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5E0C-564A-4B2D-8101-F6F545F2AB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5ADF-FDB3-4ABE-A3CE-472F792E6C3E}" type="datetimeFigureOut">
              <a:rPr lang="fr-FR" smtClean="0"/>
              <a:pPr/>
              <a:t>06/12/2016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5E0C-564A-4B2D-8101-F6F545F2AB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5ADF-FDB3-4ABE-A3CE-472F792E6C3E}" type="datetimeFigureOut">
              <a:rPr lang="fr-FR" smtClean="0"/>
              <a:pPr/>
              <a:t>06/12/2016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5E0C-564A-4B2D-8101-F6F545F2AB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5ADF-FDB3-4ABE-A3CE-472F792E6C3E}" type="datetimeFigureOut">
              <a:rPr lang="fr-FR" smtClean="0"/>
              <a:pPr/>
              <a:t>06/12/2016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5E0C-564A-4B2D-8101-F6F545F2AB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5ADF-FDB3-4ABE-A3CE-472F792E6C3E}" type="datetimeFigureOut">
              <a:rPr lang="fr-FR" smtClean="0"/>
              <a:pPr/>
              <a:t>06/12/2016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5E0C-564A-4B2D-8101-F6F545F2AB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5ADF-FDB3-4ABE-A3CE-472F792E6C3E}" type="datetimeFigureOut">
              <a:rPr lang="fr-FR" smtClean="0"/>
              <a:pPr/>
              <a:t>06/12/2016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5E0C-564A-4B2D-8101-F6F545F2AB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5ADF-FDB3-4ABE-A3CE-472F792E6C3E}" type="datetimeFigureOut">
              <a:rPr lang="fr-FR" smtClean="0"/>
              <a:pPr/>
              <a:t>06/12/2016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5E0C-564A-4B2D-8101-F6F545F2AB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5ADF-FDB3-4ABE-A3CE-472F792E6C3E}" type="datetimeFigureOut">
              <a:rPr lang="fr-FR" smtClean="0"/>
              <a:pPr/>
              <a:t>06/12/2016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5E0C-564A-4B2D-8101-F6F545F2AB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5ADF-FDB3-4ABE-A3CE-472F792E6C3E}" type="datetimeFigureOut">
              <a:rPr lang="fr-FR" smtClean="0"/>
              <a:pPr/>
              <a:t>06/12/2016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5E0C-564A-4B2D-8101-F6F545F2AB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5ADF-FDB3-4ABE-A3CE-472F792E6C3E}" type="datetimeFigureOut">
              <a:rPr lang="fr-FR" smtClean="0"/>
              <a:pPr/>
              <a:t>06/12/2016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35E0C-564A-4B2D-8101-F6F545F2AB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B5ADF-FDB3-4ABE-A3CE-472F792E6C3E}" type="datetimeFigureOut">
              <a:rPr lang="fr-FR" smtClean="0"/>
              <a:pPr/>
              <a:t>06/12/2016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35E0C-564A-4B2D-8101-F6F545F2AB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mtClean="0"/>
              <a:t>missionnaire </a:t>
            </a:r>
            <a:r>
              <a:rPr lang="fr-FR" dirty="0" smtClean="0"/>
              <a:t>: le retour !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Session bienvenue </a:t>
            </a:r>
          </a:p>
          <a:p>
            <a:r>
              <a:rPr lang="fr-FR" dirty="0" smtClean="0"/>
              <a:t>Novembre 2015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C’est </a:t>
            </a:r>
            <a:r>
              <a:rPr lang="fr-FR" b="1" dirty="0" smtClean="0"/>
              <a:t>devenir</a:t>
            </a:r>
            <a:r>
              <a:rPr lang="fr-FR" dirty="0" smtClean="0"/>
              <a:t> </a:t>
            </a:r>
            <a:r>
              <a:rPr lang="fr-FR" dirty="0"/>
              <a:t>u</a:t>
            </a:r>
            <a:r>
              <a:rPr lang="fr-FR" dirty="0" smtClean="0"/>
              <a:t>n TEMOIN 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Vivre dans une Communauté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Qui  l’a accueilli et porté </a:t>
            </a:r>
          </a:p>
          <a:p>
            <a:pPr lvl="1"/>
            <a:r>
              <a:rPr lang="fr-FR" dirty="0" smtClean="0"/>
              <a:t>Et vit au-delà de son passage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C’est </a:t>
            </a:r>
            <a:r>
              <a:rPr lang="fr-FR" b="1" dirty="0" smtClean="0"/>
              <a:t>devenir</a:t>
            </a:r>
            <a:r>
              <a:rPr lang="fr-FR" dirty="0" smtClean="0"/>
              <a:t> </a:t>
            </a:r>
            <a:r>
              <a:rPr lang="fr-FR" dirty="0"/>
              <a:t>u</a:t>
            </a:r>
            <a:r>
              <a:rPr lang="fr-FR" dirty="0" smtClean="0"/>
              <a:t>n TEMOIN 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D’appartenir à une Église qui a une histoire, du vécu… </a:t>
            </a:r>
          </a:p>
          <a:p>
            <a:pPr>
              <a:buNone/>
            </a:pPr>
            <a:endParaRPr lang="fr-FR" dirty="0" smtClean="0"/>
          </a:p>
          <a:p>
            <a:pPr lvl="1"/>
            <a:r>
              <a:rPr lang="fr-FR" dirty="0" smtClean="0"/>
              <a:t>Ayant vécu « ailleurs », on prend conscience des racines de l’Église 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C’est </a:t>
            </a:r>
            <a:r>
              <a:rPr lang="fr-FR" b="1" dirty="0" smtClean="0"/>
              <a:t>devenir</a:t>
            </a:r>
            <a:r>
              <a:rPr lang="fr-FR" dirty="0" smtClean="0"/>
              <a:t> </a:t>
            </a:r>
            <a:r>
              <a:rPr lang="fr-FR" dirty="0"/>
              <a:t>u</a:t>
            </a:r>
            <a:r>
              <a:rPr lang="fr-FR" dirty="0" smtClean="0"/>
              <a:t>n TEMOIN 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 chapitre de l’ecclésiologie qui est la « </a:t>
            </a:r>
            <a:r>
              <a:rPr lang="fr-FR" b="1" dirty="0" smtClean="0">
                <a:solidFill>
                  <a:srgbClr val="FFFF00"/>
                </a:solidFill>
              </a:rPr>
              <a:t>missiologie</a:t>
            </a:r>
            <a:r>
              <a:rPr lang="fr-FR" dirty="0" smtClean="0"/>
              <a:t> » </a:t>
            </a:r>
          </a:p>
          <a:p>
            <a:endParaRPr lang="fr-FR" dirty="0"/>
          </a:p>
          <a:p>
            <a:r>
              <a:rPr lang="fr-FR" dirty="0" smtClean="0"/>
              <a:t>Pour signifier que l’Église est « missionnaire 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missionnaire de retour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/>
          </a:p>
          <a:p>
            <a:pPr algn="r"/>
            <a:r>
              <a:rPr lang="fr-FR" sz="4400" dirty="0" smtClean="0"/>
              <a:t>N’est pas attendu/e comme le </a:t>
            </a:r>
            <a:r>
              <a:rPr lang="fr-FR" sz="4400" dirty="0" smtClean="0">
                <a:solidFill>
                  <a:srgbClr val="FFFF00"/>
                </a:solidFill>
              </a:rPr>
              <a:t>MESSIE</a:t>
            </a:r>
            <a:r>
              <a:rPr lang="fr-FR" sz="4400" dirty="0" smtClean="0"/>
              <a:t>, </a:t>
            </a:r>
          </a:p>
          <a:p>
            <a:r>
              <a:rPr lang="fr-FR" sz="4400" dirty="0" smtClean="0"/>
              <a:t>mais appelé/e à être </a:t>
            </a:r>
            <a:r>
              <a:rPr lang="fr-FR" sz="4400" b="1" dirty="0" smtClean="0">
                <a:solidFill>
                  <a:srgbClr val="FFFF00"/>
                </a:solidFill>
              </a:rPr>
              <a:t>PROPHÈTE</a:t>
            </a:r>
            <a:r>
              <a:rPr lang="fr-FR" sz="4400" dirty="0" smtClean="0"/>
              <a:t> !</a:t>
            </a: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Vous êtes les bienvenues….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Partir – revenir et repartir… (une tentation)</a:t>
            </a:r>
          </a:p>
          <a:p>
            <a:r>
              <a:rPr lang="fr-FR" dirty="0" smtClean="0"/>
              <a:t>Naïveté : (tentation d’idéaliser…)</a:t>
            </a:r>
          </a:p>
          <a:p>
            <a:r>
              <a:rPr lang="fr-FR" dirty="0" smtClean="0"/>
              <a:t>Engagement et vocation </a:t>
            </a:r>
          </a:p>
          <a:p>
            <a:r>
              <a:rPr lang="fr-FR" dirty="0" smtClean="0"/>
              <a:t>Apprendre une autre langue…</a:t>
            </a:r>
          </a:p>
          <a:p>
            <a:pPr lvl="1"/>
            <a:r>
              <a:rPr lang="fr-FR" dirty="0" smtClean="0"/>
              <a:t> (encore une fois !)</a:t>
            </a:r>
          </a:p>
          <a:p>
            <a:r>
              <a:rPr lang="fr-FR" dirty="0" smtClean="0"/>
              <a:t>Pauvreté et étranger : </a:t>
            </a:r>
          </a:p>
          <a:p>
            <a:pPr algn="ctr">
              <a:buNone/>
            </a:pPr>
            <a:r>
              <a:rPr lang="fr-FR" b="1" i="1" dirty="0" smtClean="0">
                <a:solidFill>
                  <a:srgbClr val="FFFF00"/>
                </a:solidFill>
              </a:rPr>
              <a:t>« vous aussi vous avez été des étrangers… »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Être missionnaire : PARTIR REVENIR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C’est d’abord </a:t>
            </a:r>
            <a:r>
              <a:rPr lang="fr-FR" sz="4400" b="1" dirty="0" smtClean="0">
                <a:solidFill>
                  <a:srgbClr val="FF0000"/>
                </a:solidFill>
              </a:rPr>
              <a:t>PARTIR</a:t>
            </a:r>
          </a:p>
          <a:p>
            <a:endParaRPr lang="fr-FR" sz="4400" dirty="0">
              <a:solidFill>
                <a:srgbClr val="FF0000"/>
              </a:solidFill>
            </a:endParaRPr>
          </a:p>
          <a:p>
            <a:r>
              <a:rPr lang="fr-FR" sz="4400" b="1" dirty="0" smtClean="0">
                <a:solidFill>
                  <a:srgbClr val="FFFF00"/>
                </a:solidFill>
              </a:rPr>
              <a:t>Dans la Bible </a:t>
            </a:r>
          </a:p>
          <a:p>
            <a:r>
              <a:rPr lang="fr-FR" sz="4400" b="1" dirty="0" smtClean="0">
                <a:solidFill>
                  <a:srgbClr val="FFFF00"/>
                </a:solidFill>
              </a:rPr>
              <a:t>Dans la vie spirituelle</a:t>
            </a:r>
            <a:endParaRPr lang="fr-F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Être missionnaire : PARTIR REVENIR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fr-FR" dirty="0" smtClean="0"/>
              <a:t>C’est </a:t>
            </a:r>
            <a:r>
              <a:rPr lang="fr-FR" sz="4800" b="1" dirty="0" smtClean="0">
                <a:solidFill>
                  <a:srgbClr val="FF0000"/>
                </a:solidFill>
              </a:rPr>
              <a:t>REVENIR</a:t>
            </a:r>
          </a:p>
          <a:p>
            <a:r>
              <a:rPr lang="fr-FR" sz="3600" dirty="0" smtClean="0">
                <a:solidFill>
                  <a:srgbClr val="FFFF00"/>
                </a:solidFill>
              </a:rPr>
              <a:t>Enthousiasme des « retrouvailles »</a:t>
            </a:r>
          </a:p>
          <a:p>
            <a:r>
              <a:rPr lang="fr-FR" sz="3600" dirty="0" smtClean="0">
                <a:solidFill>
                  <a:srgbClr val="FFFF00"/>
                </a:solidFill>
              </a:rPr>
              <a:t>Difficulté des « retrouvailles »</a:t>
            </a:r>
          </a:p>
          <a:p>
            <a:pPr lvl="1">
              <a:buNone/>
            </a:pPr>
            <a:r>
              <a:rPr lang="fr-FR" sz="4400" dirty="0" smtClean="0"/>
              <a:t>- </a:t>
            </a:r>
            <a:r>
              <a:rPr lang="fr-FR" sz="3600" dirty="0"/>
              <a:t>L</a:t>
            </a:r>
            <a:r>
              <a:rPr lang="fr-FR" sz="3600" dirty="0" smtClean="0"/>
              <a:t>a vie a continué …</a:t>
            </a:r>
          </a:p>
          <a:p>
            <a:pPr lvl="1">
              <a:buNone/>
            </a:pPr>
            <a:r>
              <a:rPr lang="fr-FR" sz="3600" dirty="0" smtClean="0"/>
              <a:t>- Prendre une place « </a:t>
            </a:r>
            <a:r>
              <a:rPr lang="fr-FR" sz="3600" i="1" dirty="0" smtClean="0"/>
              <a:t>lambda</a:t>
            </a:r>
            <a:r>
              <a:rPr lang="fr-FR" sz="3600" dirty="0" smtClean="0"/>
              <a:t> » … 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mission on a </a:t>
            </a:r>
            <a:r>
              <a:rPr lang="fr-FR" b="1" dirty="0" smtClean="0"/>
              <a:t>appris</a:t>
            </a:r>
            <a:r>
              <a:rPr lang="fr-FR" dirty="0" smtClean="0"/>
              <a:t> à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/>
          </a:p>
          <a:p>
            <a:r>
              <a:rPr lang="fr-FR" dirty="0" smtClean="0"/>
              <a:t>Se taire ou observer le silence </a:t>
            </a:r>
          </a:p>
          <a:p>
            <a:endParaRPr lang="fr-FR" dirty="0"/>
          </a:p>
          <a:p>
            <a:r>
              <a:rPr lang="fr-FR" dirty="0" smtClean="0"/>
              <a:t>Respecter </a:t>
            </a:r>
          </a:p>
          <a:p>
            <a:endParaRPr lang="fr-FR" dirty="0"/>
          </a:p>
          <a:p>
            <a:r>
              <a:rPr lang="fr-FR" dirty="0" smtClean="0"/>
              <a:t>Écouter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 retour, c’est </a:t>
            </a:r>
            <a:r>
              <a:rPr lang="fr-FR" b="1" dirty="0" smtClean="0"/>
              <a:t>devenir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fr-FR" dirty="0"/>
          </a:p>
          <a:p>
            <a:r>
              <a:rPr lang="fr-FR" dirty="0" smtClean="0"/>
              <a:t>Un serviteur  - une servante </a:t>
            </a:r>
          </a:p>
          <a:p>
            <a:pPr>
              <a:buNone/>
            </a:pPr>
            <a:r>
              <a:rPr lang="fr-FR" dirty="0"/>
              <a:t>	</a:t>
            </a:r>
            <a:r>
              <a:rPr lang="fr-FR" dirty="0" smtClean="0"/>
              <a:t>« comme tout le monde »… </a:t>
            </a:r>
            <a:endParaRPr lang="fr-FR" dirty="0"/>
          </a:p>
          <a:p>
            <a:pPr>
              <a:buNone/>
            </a:pPr>
            <a:endParaRPr lang="fr-FR" dirty="0"/>
          </a:p>
          <a:p>
            <a:r>
              <a:rPr lang="fr-FR" dirty="0" smtClean="0"/>
              <a:t>Qui connait les limites de son Église </a:t>
            </a:r>
          </a:p>
          <a:p>
            <a:endParaRPr lang="fr-FR" dirty="0"/>
          </a:p>
          <a:p>
            <a:r>
              <a:rPr lang="fr-FR" dirty="0" smtClean="0"/>
              <a:t>Sans souhaiter en dire du mal…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C’est </a:t>
            </a:r>
            <a:r>
              <a:rPr lang="fr-FR" b="1" dirty="0" smtClean="0"/>
              <a:t>devenir</a:t>
            </a:r>
            <a:r>
              <a:rPr lang="fr-FR" dirty="0" smtClean="0"/>
              <a:t> </a:t>
            </a:r>
            <a:r>
              <a:rPr lang="fr-FR" dirty="0"/>
              <a:t>u</a:t>
            </a:r>
            <a:r>
              <a:rPr lang="fr-FR" dirty="0" smtClean="0"/>
              <a:t>n TEMOIN 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>
                <a:solidFill>
                  <a:srgbClr val="FFFF00"/>
                </a:solidFill>
              </a:rPr>
              <a:t>L</a:t>
            </a:r>
            <a:r>
              <a:rPr lang="fr-FR" b="1" dirty="0" smtClean="0">
                <a:solidFill>
                  <a:srgbClr val="FFFF00"/>
                </a:solidFill>
              </a:rPr>
              <a:t>’UNIVERSALITE</a:t>
            </a:r>
            <a:r>
              <a:rPr lang="fr-FR" dirty="0" smtClean="0"/>
              <a:t> de l’Église </a:t>
            </a:r>
          </a:p>
          <a:p>
            <a:pPr lvl="1"/>
            <a:r>
              <a:rPr lang="fr-FR" dirty="0" smtClean="0"/>
              <a:t>Qui appelle les communautés chrétiennes à ouvrir leur regard… </a:t>
            </a:r>
          </a:p>
          <a:p>
            <a:endParaRPr lang="fr-FR" dirty="0"/>
          </a:p>
          <a:p>
            <a:r>
              <a:rPr lang="fr-FR" dirty="0" smtClean="0"/>
              <a:t>Et relativisent bien des questions : </a:t>
            </a:r>
          </a:p>
          <a:p>
            <a:pPr lvl="1"/>
            <a:r>
              <a:rPr lang="fr-FR" dirty="0" smtClean="0"/>
              <a:t>Vocations, </a:t>
            </a:r>
          </a:p>
          <a:p>
            <a:pPr lvl="1"/>
            <a:r>
              <a:rPr lang="fr-FR" dirty="0" smtClean="0"/>
              <a:t>Morale sociale, familiale, </a:t>
            </a:r>
          </a:p>
          <a:p>
            <a:pPr lvl="1"/>
            <a:r>
              <a:rPr lang="fr-FR" dirty="0" smtClean="0"/>
              <a:t>Dialogue religieux, spirituel…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C’est devenir </a:t>
            </a:r>
            <a:r>
              <a:rPr lang="fr-FR" dirty="0"/>
              <a:t>u</a:t>
            </a:r>
            <a:r>
              <a:rPr lang="fr-FR" dirty="0" smtClean="0"/>
              <a:t>n TEMOIN 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L’ÉVANGILE</a:t>
            </a:r>
            <a:r>
              <a:rPr lang="fr-FR" dirty="0" smtClean="0"/>
              <a:t> vécu dans d’autres cultures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Qui rappelle l’exigence de « conversion » qu’il suscite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C’est </a:t>
            </a:r>
            <a:r>
              <a:rPr lang="fr-FR" b="1" dirty="0" smtClean="0"/>
              <a:t>devenir</a:t>
            </a:r>
            <a:r>
              <a:rPr lang="fr-FR" dirty="0" smtClean="0"/>
              <a:t> </a:t>
            </a:r>
            <a:r>
              <a:rPr lang="fr-FR" dirty="0"/>
              <a:t>u</a:t>
            </a:r>
            <a:r>
              <a:rPr lang="fr-FR" dirty="0" smtClean="0"/>
              <a:t>n TEMOIN 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</a:t>
            </a:r>
            <a:r>
              <a:rPr lang="fr-FR" b="1" dirty="0" smtClean="0">
                <a:solidFill>
                  <a:srgbClr val="FFFF00"/>
                </a:solidFill>
              </a:rPr>
              <a:t>PAUVRETE </a:t>
            </a:r>
          </a:p>
          <a:p>
            <a:pPr lvl="1"/>
            <a:r>
              <a:rPr lang="fr-FR" dirty="0" smtClean="0"/>
              <a:t>Une vie moins facile en Europe, </a:t>
            </a:r>
          </a:p>
          <a:p>
            <a:pPr lvl="1"/>
            <a:r>
              <a:rPr lang="fr-FR" dirty="0" smtClean="0"/>
              <a:t>On a appris à faire avec « les moyens du bord » </a:t>
            </a:r>
          </a:p>
          <a:p>
            <a:pPr lvl="1">
              <a:buNone/>
            </a:pPr>
            <a:endParaRPr lang="fr-FR" dirty="0" smtClean="0"/>
          </a:p>
          <a:p>
            <a:r>
              <a:rPr lang="fr-FR" dirty="0" smtClean="0"/>
              <a:t>Pauvreté à vivre de manière évangélique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C’est </a:t>
            </a:r>
            <a:r>
              <a:rPr lang="fr-FR" b="1" dirty="0" smtClean="0"/>
              <a:t>devenir</a:t>
            </a:r>
            <a:r>
              <a:rPr lang="fr-FR" dirty="0" smtClean="0"/>
              <a:t> </a:t>
            </a:r>
            <a:r>
              <a:rPr lang="fr-FR" dirty="0"/>
              <a:t>u</a:t>
            </a:r>
            <a:r>
              <a:rPr lang="fr-FR" dirty="0" smtClean="0"/>
              <a:t>n TEMOIN de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</a:t>
            </a:r>
            <a:r>
              <a:rPr lang="fr-FR" b="1" dirty="0" smtClean="0">
                <a:solidFill>
                  <a:srgbClr val="FFFF00"/>
                </a:solidFill>
              </a:rPr>
              <a:t>FORCE de l’ÉVANGILE </a:t>
            </a:r>
          </a:p>
          <a:p>
            <a:pPr lvl="1"/>
            <a:r>
              <a:rPr lang="fr-FR" dirty="0" smtClean="0"/>
              <a:t>Expérimentée par la pauvreté des moyens,</a:t>
            </a:r>
          </a:p>
          <a:p>
            <a:pPr lvl="1">
              <a:buNone/>
            </a:pPr>
            <a:endParaRPr lang="fr-FR" dirty="0" smtClean="0"/>
          </a:p>
          <a:p>
            <a:r>
              <a:rPr lang="fr-FR" dirty="0" smtClean="0"/>
              <a:t>Pour redire l’efficacité de la Parole dans nos Églises 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268</Words>
  <Application>Microsoft Office PowerPoint</Application>
  <PresentationFormat>Affichage à l'écran (4:3)</PresentationFormat>
  <Paragraphs>77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7" baseType="lpstr">
      <vt:lpstr>Arial</vt:lpstr>
      <vt:lpstr>Calibri</vt:lpstr>
      <vt:lpstr>Thème Office</vt:lpstr>
      <vt:lpstr>missionnaire : le retour !</vt:lpstr>
      <vt:lpstr>Être missionnaire : PARTIR REVENIR </vt:lpstr>
      <vt:lpstr>Être missionnaire : PARTIR REVENIR </vt:lpstr>
      <vt:lpstr>En mission on a appris à </vt:lpstr>
      <vt:lpstr>Au retour, c’est devenir</vt:lpstr>
      <vt:lpstr>C’est devenir un TEMOIN de</vt:lpstr>
      <vt:lpstr>C’est devenir un TEMOIN de</vt:lpstr>
      <vt:lpstr>C’est devenir un TEMOIN de</vt:lpstr>
      <vt:lpstr>C’est devenir un TEMOIN de</vt:lpstr>
      <vt:lpstr>C’est devenir un TEMOIN de</vt:lpstr>
      <vt:lpstr>C’est devenir un TEMOIN de</vt:lpstr>
      <vt:lpstr>C’est devenir un TEMOIN de</vt:lpstr>
      <vt:lpstr>Le missionnaire de retour </vt:lpstr>
      <vt:lpstr>Vous êtes les bienvenues….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Retour des missionnaires</dc:title>
  <dc:creator>Luc Lalire</dc:creator>
  <cp:lastModifiedBy>Maria Mesquita Castro (SNMUE/Mme)</cp:lastModifiedBy>
  <cp:revision>6</cp:revision>
  <dcterms:created xsi:type="dcterms:W3CDTF">2015-11-19T08:15:25Z</dcterms:created>
  <dcterms:modified xsi:type="dcterms:W3CDTF">2016-12-06T15:12:38Z</dcterms:modified>
</cp:coreProperties>
</file>